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4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120" d="100"/>
          <a:sy n="120" d="100"/>
        </p:scale>
        <p:origin x="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50466-9744-43C1-A664-003238C3132A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F936C9C0-80EE-4DC0-910A-4831F7C5DE6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03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4AEBB-1ABB-45E1-B8A0-070B4DA5CB84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C3814-25EA-45FB-8C7D-ED14AEF8344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09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8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A9323-854C-43B6-A447-D35E3B3C37CC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CF43F-DFA1-425A-922C-A2EE38BBEB8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6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68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2185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C29EC-EDB5-4488-A860-3A7C444BD13D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E4E07-929C-4A98-BF25-16DCF9A24A2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038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4AEBB-1ABB-45E1-B8A0-070B4DA5CB84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C3814-25EA-45FB-8C7D-ED14AEF8344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239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6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2026/2/26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20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44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81392C-3192-DB40-89E8-FB66B752A51A}"/>
              </a:ext>
            </a:extLst>
          </p:cNvPr>
          <p:cNvGrpSpPr/>
          <p:nvPr/>
        </p:nvGrpSpPr>
        <p:grpSpPr>
          <a:xfrm>
            <a:off x="323850" y="1772816"/>
            <a:ext cx="1511300" cy="2001837"/>
            <a:chOff x="323850" y="1341438"/>
            <a:chExt cx="1511300" cy="2001837"/>
          </a:xfrm>
        </p:grpSpPr>
        <p:sp>
          <p:nvSpPr>
            <p:cNvPr id="3" name="角丸四角形 2">
              <a:extLst>
                <a:ext uri="{FF2B5EF4-FFF2-40B4-BE49-F238E27FC236}">
                  <a16:creationId xmlns:a16="http://schemas.microsoft.com/office/drawing/2014/main" id="{77B18826-F26A-6A48-8581-DDBC4E11C1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850" y="1341438"/>
              <a:ext cx="1511300" cy="2001837"/>
            </a:xfrm>
            <a:prstGeom prst="roundRect">
              <a:avLst/>
            </a:prstGeom>
            <a:noFill/>
            <a:ln w="127000" cmpd="tri">
              <a:solidFill>
                <a:srgbClr val="0070C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4" name="図 3" descr="nyan1.png">
              <a:extLst>
                <a:ext uri="{FF2B5EF4-FFF2-40B4-BE49-F238E27FC236}">
                  <a16:creationId xmlns:a16="http://schemas.microsoft.com/office/drawing/2014/main" id="{F64C8F2C-04CB-5048-9BB3-0C2694C73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2" y="1459193"/>
              <a:ext cx="1333696" cy="176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CF1BAD63-D6E8-0040-8473-FF759DA00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409489"/>
            <a:ext cx="662394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●氏　名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ニャン博士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●所　属：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SPring-8</a:t>
            </a:r>
          </a:p>
          <a:p>
            <a:pPr eaLnBrk="1" hangingPunct="1">
              <a:lnSpc>
                <a:spcPct val="150000"/>
              </a:lnSpc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E-mail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20XXsummerschool@spring8.or.jp</a:t>
            </a:r>
          </a:p>
          <a:p>
            <a:pPr eaLnBrk="1" hangingPunct="1">
              <a:lnSpc>
                <a:spcPct val="150000"/>
              </a:lnSpc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●参加実習</a:t>
            </a:r>
            <a:endParaRPr lang="en-US" altLang="ja-JP" b="1" dirty="0">
              <a:solidFill>
                <a:srgbClr val="0070C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eaLnBrk="1" hangingPunct="1"/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1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日目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BL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＊＊： タイトル</a:t>
            </a:r>
          </a:p>
          <a:p>
            <a:pPr eaLnBrk="1" hangingPunct="1"/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2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日目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BL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＊＊： タイトル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>
              <a:spcBef>
                <a:spcPts val="1200"/>
              </a:spcBef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●夏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の学校での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目標：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>
              <a:spcBef>
                <a:spcPts val="1200"/>
              </a:spcBef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●コメント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</a:t>
            </a:r>
            <a:r>
              <a:rPr lang="ja-JP" altLang="en-US">
                <a:solidFill>
                  <a:srgbClr val="0070C0"/>
                </a:solidFill>
                <a:latin typeface="+mn-ea"/>
                <a:ea typeface="+mn-ea"/>
              </a:rPr>
              <a:t>　</a:t>
            </a:r>
            <a:endParaRPr lang="en-US" altLang="ja-JP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47BA2B-9596-3A44-A91B-053A4A9511E1}"/>
              </a:ext>
            </a:extLst>
          </p:cNvPr>
          <p:cNvSpPr txBox="1"/>
          <p:nvPr/>
        </p:nvSpPr>
        <p:spPr>
          <a:xfrm>
            <a:off x="224103" y="3861048"/>
            <a:ext cx="175560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>
                <a:solidFill>
                  <a:srgbClr val="0070C0"/>
                </a:solidFill>
                <a:latin typeface="A-OTF Gothic BBB Pro Medium" panose="020B0400000000000000" pitchFamily="34" charset="-128"/>
                <a:ea typeface="A-OTF Gothic BBB Pro Medium" panose="020B0400000000000000" pitchFamily="34" charset="-128"/>
                <a:cs typeface="A-OTF Gothic BBB Pro Medium" panose="020B0400000000000000" pitchFamily="34" charset="-128"/>
              </a:rPr>
              <a:t>Name: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0C0"/>
                </a:solidFill>
                <a:latin typeface="A-OTF Gothic BBB Pro Medium" panose="020B0400000000000000" pitchFamily="34" charset="-128"/>
                <a:ea typeface="A-OTF Gothic BBB Pro Medium" panose="020B0400000000000000" pitchFamily="34" charset="-128"/>
                <a:cs typeface="A-OTF Gothic BBB Pro Medium" panose="020B0400000000000000" pitchFamily="34" charset="-128"/>
              </a:rPr>
              <a:t>ニャン博士</a:t>
            </a:r>
          </a:p>
        </p:txBody>
      </p:sp>
      <p:sp>
        <p:nvSpPr>
          <p:cNvPr id="7" name="テキスト ボックス 15">
            <a:extLst>
              <a:ext uri="{FF2B5EF4-FFF2-40B4-BE49-F238E27FC236}">
                <a16:creationId xmlns:a16="http://schemas.microsoft.com/office/drawing/2014/main" id="{ECF538A6-1B84-0948-A733-A26EA959E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160" y="4749263"/>
            <a:ext cx="6697538" cy="135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必須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項目は顔写真、氏名、所属、参加実習です。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500"/>
              </a:lnSpc>
            </a:pP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　　　　その他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の項目、デザイン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は自由に作成してください。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500"/>
              </a:lnSpc>
            </a:pP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　　　　但し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、アニメーション機能だけは使わないで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ください。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500"/>
              </a:lnSpc>
            </a:pP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　　　　スライドのサイズは</a:t>
            </a:r>
            <a:r>
              <a:rPr lang="ja-JP" altLang="en-US" b="1" u="wavyDbl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ea"/>
                <a:ea typeface="+mn-ea"/>
              </a:rPr>
              <a:t>標準（</a:t>
            </a:r>
            <a:r>
              <a:rPr lang="en-US" altLang="ja-JP" b="1" u="wavy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ea"/>
                <a:ea typeface="+mn-ea"/>
              </a:rPr>
              <a:t>4:3</a:t>
            </a:r>
            <a:r>
              <a:rPr lang="ja-JP" altLang="en-US" b="1" u="wavyDbl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ea"/>
                <a:ea typeface="+mn-ea"/>
              </a:rPr>
              <a:t>）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でお願いします。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円形吹き出し 7">
            <a:extLst>
              <a:ext uri="{FF2B5EF4-FFF2-40B4-BE49-F238E27FC236}">
                <a16:creationId xmlns:a16="http://schemas.microsoft.com/office/drawing/2014/main" id="{20ED641A-DBCE-F048-BB65-EDD35FEBFD25}"/>
              </a:ext>
            </a:extLst>
          </p:cNvPr>
          <p:cNvSpPr/>
          <p:nvPr/>
        </p:nvSpPr>
        <p:spPr>
          <a:xfrm>
            <a:off x="251520" y="259353"/>
            <a:ext cx="1944216" cy="1098120"/>
          </a:xfrm>
          <a:prstGeom prst="wedgeEllipseCallout">
            <a:avLst>
              <a:gd name="adj1" fmla="val -10651"/>
              <a:gd name="adj2" fmla="val 818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みんなはそれぞれの</a:t>
            </a:r>
            <a:endParaRPr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個性を活かして自由にデザイン＆作成してね。</a:t>
            </a:r>
            <a:endParaRPr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研究内容を書くのも</a:t>
            </a:r>
            <a:endParaRPr kumimoji="1"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いいよ！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60FE18-B95E-2450-5658-CC0BD23207B1}"/>
              </a:ext>
            </a:extLst>
          </p:cNvPr>
          <p:cNvSpPr txBox="1"/>
          <p:nvPr/>
        </p:nvSpPr>
        <p:spPr>
          <a:xfrm>
            <a:off x="7775562" y="7468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SSID:000</a:t>
            </a:r>
          </a:p>
        </p:txBody>
      </p:sp>
    </p:spTree>
    <p:extLst>
      <p:ext uri="{BB962C8B-B14F-4D97-AF65-F5344CB8AC3E}">
        <p14:creationId xmlns:p14="http://schemas.microsoft.com/office/powerpoint/2010/main" val="3375755507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{D6BF3BFE-138F-3947-B588-D26F7623306C}tf10001119</Template>
  <TotalTime>217</TotalTime>
  <Words>283</Words>
  <Application>Microsoft Macintosh PowerPoint</Application>
  <PresentationFormat>画面に合わせる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A-OTF Gothic BBB Pro Medium</vt:lpstr>
      <vt:lpstr>HG丸ｺﾞｼｯｸM-PRO</vt:lpstr>
      <vt:lpstr>Arial</vt:lpstr>
      <vt:lpstr>Gill Sans MT</vt:lpstr>
      <vt:lpstr>ギャラリー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入潮</dc:creator>
  <cp:lastModifiedBy>secretariat</cp:lastModifiedBy>
  <cp:revision>33</cp:revision>
  <dcterms:created xsi:type="dcterms:W3CDTF">2012-05-15T07:09:48Z</dcterms:created>
  <dcterms:modified xsi:type="dcterms:W3CDTF">2026-02-26T02:06:07Z</dcterms:modified>
</cp:coreProperties>
</file>